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0D9A4-BCBB-50D2-9FCA-A2167A49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173B13-E019-7A80-FDB0-2016224F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FBD0-EBAE-BEDC-E546-16563C94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4BD21-9B3D-B303-17FA-E54E8210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19338-376D-45C4-2EA2-EE44FA05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6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51E93-12FA-E3E2-7724-5FC206E0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6E619-0A99-0066-0259-67730B807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FD61-AC6A-9E83-C241-DC9CD2BC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75CF4-2D0B-D1A2-9E35-97417759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09032-082E-9352-F673-D01039FC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DA10-BE40-B005-81B4-75CC374F0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BBA19F-8423-FF08-461E-C438E46A5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BAAD5-B79F-40D8-22B5-14DC0147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A436D-C39C-2DDF-84DE-50A9BEF9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8B99-3BDF-4EAE-07A4-880FD01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0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A98EB-6FA1-8649-8573-509E39F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13B71-B0E0-652F-1CBF-A1EA50D8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BF409-C38A-DB92-4CDF-347BAEDF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3FD7C-54EE-E716-DB7C-294DBAA7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A8C26-16D8-7707-CFD4-482388A1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4E7EE-2842-9F29-752D-03DBAE50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1C28D-9930-10DC-D0EC-F53961E04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99DC7-A540-671F-1C9C-1559F076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93877-D913-BF15-1C60-93A97EEF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0D33E-910D-0683-3B3C-79344CEB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4896-3CB1-09BF-B9B2-B682D88B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0C3E2-B2CF-84FE-0467-38EF0609F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64265D-696D-7F21-4CE1-EBB28637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DC79C-A117-50C4-05DB-9F659470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0D44F-67B7-D862-DB9B-B6ABFBE0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1D85DC-56C6-9715-EFA9-7A80A5AF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FF9-7D6C-24C9-6597-CF736F9C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52C37-9C28-B5F6-D9AD-176C1AE2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9252A-1BF7-1483-D8DA-928C9E84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B7C51A-8386-F522-94B7-479CCC1C3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296245-95B9-8FE6-F927-25297BCE6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B911B-7995-73C7-999A-4B5D15CF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28B031-C9D4-01EA-463D-443E192E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DFA40-5187-2E63-46CD-7713773B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5891C-5E93-3646-E14A-4EC77921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20561F-6051-2843-3924-AAA318A0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0FBADB-3075-90B7-38FB-31AD062B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5F0310-8CBB-BE32-EEF2-0E7C5A65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DEFF3-B2FF-C778-4FCC-D455A584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05D442-3300-FB32-B3C5-AC9B9A81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AE35A3-F448-F2D1-2C19-74FDBDE6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42ABB-B9A8-4B57-EDC4-9756829B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652D5-CD94-9B98-5D0D-A5002D2E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7682C-DDDD-1558-921C-763A6DA32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D3324-0169-7F00-8BD7-3F43E4E1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F289E-F475-4721-92A9-71BA4870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DB4AC-5445-3415-514C-C960458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3CEA6-407A-3128-E253-B94AE39F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2F874-2DA5-B3D8-4D72-AB30FDA66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66E4D-58E5-CDB7-0479-202CA755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56326-F684-65AC-DB78-A281A216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5A2785-E9BC-F5C6-CA22-A60442B2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877F6-657C-D7D7-75B5-71677102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2F29B-1E2D-AF45-A594-D17DF3A5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B69B4-9590-191E-3C68-0657A7CEA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9C1B5-F289-F0FB-7B0B-7B7FC7C71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0DC0-C50F-40F6-B07D-7F0E3A314EFE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D99E0-95F6-0244-DAB6-E415628D8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5B19C-5817-F8D1-12D4-5920877C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AE70-272F-4458-B0AD-12A460BF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549440-D169-1737-0B4E-CDCF39AE7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2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2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 descr="Изображение выглядит как дерево, внешний, снег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0E5DB83-F0EA-B5D9-7C15-3C898466C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16063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C7BA1A6-2BA2-0459-46F0-96F1A4ABF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865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Изображение выглядит как дерево, внешний, растение, хвойное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80068D5-8AEF-959B-DE89-621E74F5C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r="-3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3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выглядит как текст, волна&#10;&#10;Автоматически созданное описание">
            <a:extLst>
              <a:ext uri="{FF2B5EF4-FFF2-40B4-BE49-F238E27FC236}">
                <a16:creationId xmlns:a16="http://schemas.microsoft.com/office/drawing/2014/main" id="{BE4C31DA-63AE-4745-DF19-652299466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0" b="15954"/>
          <a:stretch/>
        </p:blipFill>
        <p:spPr bwMode="auto">
          <a:xfrm>
            <a:off x="457202" y="467926"/>
            <a:ext cx="5426764" cy="26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F7E6FA0-8375-746E-1BE9-3AFC1F021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14647"/>
          <a:stretch/>
        </p:blipFill>
        <p:spPr bwMode="auto">
          <a:xfrm>
            <a:off x="644519" y="3631096"/>
            <a:ext cx="5052127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54EE52C-D0F2-85EA-2512-FF8B727B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-2" b="-2"/>
          <a:stretch/>
        </p:blipFill>
        <p:spPr bwMode="auto">
          <a:xfrm>
            <a:off x="6308034" y="495872"/>
            <a:ext cx="5426764" cy="57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88AF7E-D90B-722B-95DD-3143074D0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5921" b="1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зображение выглядит как снег, природа, весна&#10;&#10;Автоматически созданное описание">
            <a:extLst>
              <a:ext uri="{FF2B5EF4-FFF2-40B4-BE49-F238E27FC236}">
                <a16:creationId xmlns:a16="http://schemas.microsoft.com/office/drawing/2014/main" id="{6F8EAA42-2A23-8C35-971E-16819487C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ображение выглядит как снег, внешний, дерево, лиса&#10;&#10;Автоматически созданное описание">
            <a:extLst>
              <a:ext uri="{FF2B5EF4-FFF2-40B4-BE49-F238E27FC236}">
                <a16:creationId xmlns:a16="http://schemas.microsoft.com/office/drawing/2014/main" id="{BF998D71-C0FD-ABA1-48A5-8567DEB0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r="10366" b="-1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67AF274-B37A-5744-4E6A-4904CDFF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05" y="321734"/>
            <a:ext cx="4034958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5626836-6892-6343-A5A3-A4BECB9D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44" y="3474720"/>
            <a:ext cx="5246192" cy="34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59E158C-3D53-F178-27D6-FE5D8622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195" y="321734"/>
            <a:ext cx="4552441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2F897E0-5891-27DC-2A52-A1726F5C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844" y="321734"/>
            <a:ext cx="4125480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73B9289-7F07-ACE7-D648-115FD90E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51" y="3448556"/>
            <a:ext cx="5146978" cy="3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9A7CA09-5AE9-2546-10F1-08F2E157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5580" y="321734"/>
            <a:ext cx="4051672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EB18821-F4BB-9D84-49CD-B8AC500A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999" y="321734"/>
            <a:ext cx="2905170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44766DE-7BDD-225B-1900-95717318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55" y="3474720"/>
            <a:ext cx="5207896" cy="35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5D1BA57-A0D7-2C5D-C5BE-073AA182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195" y="321734"/>
            <a:ext cx="4552441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55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Meiryo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Сукнева</dc:creator>
  <cp:lastModifiedBy>Анастасия Сукнева</cp:lastModifiedBy>
  <cp:revision>1</cp:revision>
  <dcterms:created xsi:type="dcterms:W3CDTF">2022-12-08T16:53:56Z</dcterms:created>
  <dcterms:modified xsi:type="dcterms:W3CDTF">2022-12-08T17:21:32Z</dcterms:modified>
</cp:coreProperties>
</file>